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1" r:id="rId1"/>
  </p:sldMasterIdLst>
  <p:notesMasterIdLst>
    <p:notesMasterId r:id="rId3"/>
  </p:notesMasterIdLst>
  <p:sldIdLst>
    <p:sldId id="274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4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F3793E-193A-47F7-B8D4-6E097CB8632A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D8778B-57BD-40D7-9B9D-31D53E1E5B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472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30714-E52D-4634-A8E2-263E33288E7D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D9C0-F7DD-47AD-BC0B-ECC7B1B115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595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30714-E52D-4634-A8E2-263E33288E7D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D9C0-F7DD-47AD-BC0B-ECC7B1B115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43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30714-E52D-4634-A8E2-263E33288E7D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D9C0-F7DD-47AD-BC0B-ECC7B1B115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8171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30714-E52D-4634-A8E2-263E33288E7D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D9C0-F7DD-47AD-BC0B-ECC7B1B115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233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30714-E52D-4634-A8E2-263E33288E7D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D9C0-F7DD-47AD-BC0B-ECC7B1B115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218609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30714-E52D-4634-A8E2-263E33288E7D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D9C0-F7DD-47AD-BC0B-ECC7B1B115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3606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30714-E52D-4634-A8E2-263E33288E7D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D9C0-F7DD-47AD-BC0B-ECC7B1B115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5428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30714-E52D-4634-A8E2-263E33288E7D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D9C0-F7DD-47AD-BC0B-ECC7B1B115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700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30714-E52D-4634-A8E2-263E33288E7D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D9C0-F7DD-47AD-BC0B-ECC7B1B115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493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30714-E52D-4634-A8E2-263E33288E7D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D9C0-F7DD-47AD-BC0B-ECC7B1B115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50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30714-E52D-4634-A8E2-263E33288E7D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D9C0-F7DD-47AD-BC0B-ECC7B1B115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757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30714-E52D-4634-A8E2-263E33288E7D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D9C0-F7DD-47AD-BC0B-ECC7B1B115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828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30714-E52D-4634-A8E2-263E33288E7D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D9C0-F7DD-47AD-BC0B-ECC7B1B115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322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30714-E52D-4634-A8E2-263E33288E7D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D9C0-F7DD-47AD-BC0B-ECC7B1B115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324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30714-E52D-4634-A8E2-263E33288E7D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D9C0-F7DD-47AD-BC0B-ECC7B1B115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271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30714-E52D-4634-A8E2-263E33288E7D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D9C0-F7DD-47AD-BC0B-ECC7B1B115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7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30714-E52D-4634-A8E2-263E33288E7D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DCBD9C0-F7DD-47AD-BC0B-ECC7B1B115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99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  <p:sldLayoutId id="2147483796" r:id="rId15"/>
    <p:sldLayoutId id="214748379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78192" y="66514"/>
            <a:ext cx="3090795" cy="151724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Пословица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недаром молвится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514"/>
            <a:ext cx="1548791" cy="15172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805" y="254920"/>
            <a:ext cx="3737679" cy="50410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520" y="4146753"/>
            <a:ext cx="2346137" cy="25314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657" y="771896"/>
            <a:ext cx="3744922" cy="52963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Объект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12320"/>
            <a:ext cx="5717574" cy="40409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570" y="1630811"/>
            <a:ext cx="2030680" cy="22892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867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421</TotalTime>
  <Words>1</Words>
  <Application>Microsoft Office PowerPoint</Application>
  <PresentationFormat>Произвольный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Аспект</vt:lpstr>
      <vt:lpstr>Пословица  недаром молвится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Администратор</cp:lastModifiedBy>
  <cp:revision>22</cp:revision>
  <dcterms:created xsi:type="dcterms:W3CDTF">2021-02-17T18:36:45Z</dcterms:created>
  <dcterms:modified xsi:type="dcterms:W3CDTF">2021-03-16T09:47:23Z</dcterms:modified>
</cp:coreProperties>
</file>